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0DD8-8A92-4EAC-A3BA-B513B563734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8154-993E-4805-8073-44871D99A9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s00.infourok.ru/images/doc/222/14032/5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http://static1.fjcdn.com/thumbnails/comments/4033017+_fab9da4b2a09e3503fa2f5a29e9c12a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0"/>
            <a:ext cx="95011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14612" y="2714620"/>
            <a:ext cx="6072198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/>
                <a:solidFill>
                  <a:srgbClr val="0070C0"/>
                </a:solidFill>
              </a:rPr>
              <a:t>Вода удивляющая и удивительная</a:t>
            </a:r>
            <a:endParaRPr lang="en-US" sz="4400" b="1" dirty="0">
              <a:ln/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sz="4400" b="1" dirty="0">
                <a:ln/>
                <a:solidFill>
                  <a:srgbClr val="0070C0"/>
                </a:solidFill>
              </a:rPr>
              <a:t>2-</a:t>
            </a:r>
            <a:r>
              <a:rPr lang="ru-RU" sz="4400" b="1" dirty="0">
                <a:ln/>
                <a:solidFill>
                  <a:srgbClr val="0070C0"/>
                </a:solidFill>
              </a:rPr>
              <a:t>я часть занятия</a:t>
            </a:r>
          </a:p>
        </p:txBody>
      </p:sp>
      <p:pic>
        <p:nvPicPr>
          <p:cNvPr id="2059" name="Picture 4" descr="http://www.playcast.ru/uploads/2015/10/01/152743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214563"/>
            <a:ext cx="2244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2C97E3-32B7-4019-83F3-14C566DFC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3910"/>
            <a:ext cx="1083781" cy="11219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BEF561-26C2-4687-A1A8-69F03E21E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3910"/>
            <a:ext cx="1047436" cy="12858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s00.infourok.ru/images/doc/222/14032/5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3" descr="http://obawskijdnz.ucoz.ru/_si/1/029847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0"/>
            <a:ext cx="1009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http://news.waterguide.com.ua/wp-content/uploads/2015/02/gidrosfera-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768475"/>
            <a:ext cx="6567487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2571750" y="285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Изобразите схематически  «Круговорот воды в природе». 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mg0.liveinternet.ru/images/attach/c/8/125/962/125962008_4cae619459f3d9b275093f783bdb0a8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9" y="0"/>
            <a:ext cx="914735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43042" y="2285992"/>
            <a:ext cx="52149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Verdana" pitchFamily="34" charset="0"/>
              </a:rPr>
              <a:t>Конец 2-й части </a:t>
            </a:r>
            <a:br>
              <a:rPr lang="ru-RU" sz="4800" b="1" dirty="0">
                <a:solidFill>
                  <a:srgbClr val="990099"/>
                </a:solidFill>
              </a:rPr>
            </a:b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s00.infourok.ru/images/doc/222/14032/5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3" descr="http://obawskijdnz.ucoz.ru/_si/1/029847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85750"/>
            <a:ext cx="1009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500313" y="0"/>
            <a:ext cx="5143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2. Прочитайте ситуации и определите, о каком свойстве воды идёт речь?</a:t>
            </a:r>
            <a:endParaRPr lang="ru-RU" sz="2000" b="1" i="1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313" y="1071563"/>
            <a:ext cx="4868862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</a:rPr>
              <a:t>а) Капли дождя движутся по стеклу … </a:t>
            </a:r>
          </a:p>
        </p:txBody>
      </p:sp>
      <p:pic>
        <p:nvPicPr>
          <p:cNvPr id="17414" name="Picture 3" descr="http://i56.photobucket.com/albums/g188/r0nn0/ra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571625"/>
            <a:ext cx="364331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285750" y="6143625"/>
            <a:ext cx="1928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i="1">
                <a:solidFill>
                  <a:srgbClr val="CF1313"/>
                </a:solidFill>
                <a:latin typeface="Verdana" pitchFamily="34" charset="0"/>
                <a:cs typeface="Times New Roman" pitchFamily="18" charset="0"/>
              </a:rPr>
              <a:t>(ТЕКУЧЕСТЬ)</a:t>
            </a:r>
            <a:endParaRPr lang="ru-RU" sz="1600" b="1" i="1">
              <a:solidFill>
                <a:srgbClr val="CF131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s00.infourok.ru/images/doc/222/14032/5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3" descr="http://obawskijdnz.ucoz.ru/_si/1/029847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0"/>
            <a:ext cx="1009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www.playcast.ru/uploads/2014/07/22/93029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6503452" cy="3918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71750" y="428625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б) В море можно увидеть множество красивых рыб и растений …  </a:t>
            </a:r>
            <a:endParaRPr lang="ru-RU" sz="1600" b="1" i="1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85938" y="6072188"/>
            <a:ext cx="314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(ПРОЗРАЧНОСТЬ)</a:t>
            </a:r>
            <a:endParaRPr lang="ru-RU" sz="16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s00.infourok.ru/images/doc/222/14032/5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428875" y="285750"/>
            <a:ext cx="5576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70C0"/>
                </a:solidFill>
                <a:latin typeface="Verdana" pitchFamily="34" charset="0"/>
              </a:rPr>
              <a:t>в) Мама налила в стакан сладкий чай… </a:t>
            </a:r>
          </a:p>
        </p:txBody>
      </p:sp>
      <p:pic>
        <p:nvPicPr>
          <p:cNvPr id="19460" name="Picture 13" descr="http://obawskijdnz.ucoz.ru/_si/1/029847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1009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rpvrf.ru/images/need_for_speed_world_kody_na_busty_2013_21993_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00108"/>
            <a:ext cx="5295900" cy="381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142875" y="6072188"/>
            <a:ext cx="250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(РАСТВОРИМОСТЬ)</a:t>
            </a:r>
            <a:endParaRPr lang="ru-RU" sz="1600" b="1" i="1">
              <a:solidFill>
                <a:srgbClr val="0070C0"/>
              </a:solidFill>
            </a:endParaRPr>
          </a:p>
        </p:txBody>
      </p:sp>
      <p:pic>
        <p:nvPicPr>
          <p:cNvPr id="47109" name="Picture 5" descr="http://img1.picmix.com/output/stamp/thumb/2/7/7/8/188772_0216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643446"/>
            <a:ext cx="2286014" cy="1714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s00.infourok.ru/images/doc/222/14032/5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3" descr="http://obawskijdnz.ucoz.ru/_si/1/029847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1009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000250" y="214313"/>
            <a:ext cx="5357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г) Многие думают, что море голубое, но если налить воду в стакан…</a:t>
            </a:r>
            <a:endParaRPr lang="ru-RU" b="1" i="1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20485" name="Picture 3" descr="http://img4.postila.ru/storage/10048000/10041136/f6dbc57cf906d4214786beca9bb1c33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1071563"/>
            <a:ext cx="42862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6143625"/>
            <a:ext cx="2857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(ВОДА БЕСЦВЕТНА)</a:t>
            </a:r>
            <a:endParaRPr lang="ru-RU" sz="1600" b="1" i="1">
              <a:solidFill>
                <a:srgbClr val="0070C0"/>
              </a:solidFill>
            </a:endParaRPr>
          </a:p>
        </p:txBody>
      </p:sp>
      <p:pic>
        <p:nvPicPr>
          <p:cNvPr id="49158" name="Picture 6" descr="http://worldperlite.com.tr/Assets/Images/712638671181007.JPG_1355953_buy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643182"/>
            <a:ext cx="1905013" cy="14287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s00.infourok.ru/images/doc/222/14032/5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3" descr="http://obawskijdnz.ucoz.ru/_si/1/029847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4313"/>
            <a:ext cx="1009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357438" y="214313"/>
            <a:ext cx="5072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70C0"/>
                </a:solidFill>
                <a:latin typeface="Verdana" pitchFamily="34" charset="0"/>
              </a:rPr>
              <a:t>д) Миша больше любит пить сок, чем простую воду … </a:t>
            </a:r>
          </a:p>
        </p:txBody>
      </p:sp>
      <p:pic>
        <p:nvPicPr>
          <p:cNvPr id="50178" name="Picture 2" descr="http://www.dailypicture.ru/image.php?mediaID=OTk5OTMxMDBiZDM1MWI0Yw==&amp;type=sample&amp;folderID=NzkxMDBiZDM1MWI0Yw==&amp;seo=Child-drin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00108"/>
            <a:ext cx="4762500" cy="4762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214313" y="6072188"/>
            <a:ext cx="314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(ВОДА БЕЗВКУСНАЯ)</a:t>
            </a:r>
            <a:endParaRPr lang="ru-RU" sz="16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s00.infourok.ru/images/doc/222/14032/5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3" descr="http://obawskijdnz.ucoz.ru/_si/1/029847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1009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2571750" y="0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ж) Лена видела озеро в форме блюдца, а Даша в форме овала …</a:t>
            </a:r>
            <a:endParaRPr lang="ru-RU" b="1" i="1">
              <a:solidFill>
                <a:srgbClr val="0070C0"/>
              </a:solidFill>
              <a:latin typeface="Verdana" pitchFamily="34" charset="0"/>
            </a:endParaRPr>
          </a:p>
          <a:p>
            <a:pPr eaLnBrk="0" hangingPunct="0"/>
            <a:r>
              <a:rPr lang="ru-RU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1400" b="1" i="1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46083" name="Picture 3" descr="http://www.gorodanapa.ru/forum/images/2013/03/5335_seaey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3530813" cy="26432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534" name="Picture 5" descr="http://cbooking.ru/Handlers/ImageLoader.ashx?id=77560&amp;params=800,6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1357313"/>
            <a:ext cx="43688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http://www.greenmama.ru/dn_images/01/59/36/15/123346509938983725_1233425466_25076360_dar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2638" y="4214818"/>
            <a:ext cx="1523043" cy="21431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91" name="Picture 11" descr="http://smiles24.ru/data/smiles/anime-imena-14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714884"/>
            <a:ext cx="3810000" cy="11430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2537" name="Прямоугольник 11"/>
          <p:cNvSpPr>
            <a:spLocks noChangeArrowheads="1"/>
          </p:cNvSpPr>
          <p:nvPr/>
        </p:nvSpPr>
        <p:spPr bwMode="auto">
          <a:xfrm>
            <a:off x="0" y="6211888"/>
            <a:ext cx="5429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(ВОДА НЕ ИМЕЕТ ПОСТОЯННОЙ ФОРМЫ)</a:t>
            </a:r>
            <a:endParaRPr lang="ru-RU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s00.infourok.ru/images/doc/222/14032/5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3" descr="http://obawskijdnz.ucoz.ru/_si/1/029847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0"/>
            <a:ext cx="1009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2500313" y="357188"/>
            <a:ext cx="5072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Какие три состояния воды вы знаете?</a:t>
            </a:r>
            <a:endParaRPr lang="ru-RU" b="1" i="1">
              <a:solidFill>
                <a:srgbClr val="0070C0"/>
              </a:solidFill>
            </a:endParaRPr>
          </a:p>
        </p:txBody>
      </p:sp>
      <p:pic>
        <p:nvPicPr>
          <p:cNvPr id="52227" name="Picture 3" descr="http://autoholding.net/userfiles/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2810716" cy="45005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2229" name="Picture 5" descr="http://kepfeltoltes.hu/131003/0vz_www.kepfeltoltes.hu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785926"/>
            <a:ext cx="1714512" cy="19546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2233" name="Picture 9" descr="http://img0.liveinternet.ru/images/attach/c/5/85/164/85164526_001b72e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357430"/>
            <a:ext cx="3381388" cy="19020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2235" name="Picture 11" descr="http://ageheureux.a.g.pic.centerblog.net/3b073e8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500570"/>
            <a:ext cx="2428892" cy="21096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s00.infourok.ru/images/doc/222/14032/5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071688" y="0"/>
            <a:ext cx="542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i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3. Напишите мини-сочинение «Путешествие капельки воды»</a:t>
            </a:r>
            <a:endParaRPr lang="ru-RU" b="1" i="1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7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0652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4277" name="Picture 5" descr="http://fs00.infourok.ru/images/doc/133/155144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6500858" cy="48756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957624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857760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429000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000372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071810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572008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5286388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8" name="Прямая со стрелкой 17"/>
          <p:cNvCxnSpPr/>
          <p:nvPr/>
        </p:nvCxnSpPr>
        <p:spPr>
          <a:xfrm rot="10800000" flipH="1" flipV="1">
            <a:off x="3643313" y="5429250"/>
            <a:ext cx="571500" cy="2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57375" y="5357813"/>
            <a:ext cx="642938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177925" y="3751263"/>
            <a:ext cx="642937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1858169" y="3999706"/>
            <a:ext cx="5715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572544" y="4642644"/>
            <a:ext cx="5715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3929063" y="3429000"/>
            <a:ext cx="571500" cy="73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V="1">
            <a:off x="5180013" y="3749675"/>
            <a:ext cx="50006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V="1">
            <a:off x="5322888" y="4892675"/>
            <a:ext cx="50006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071678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4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285992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5" name="Picture 21" descr="http://fullref.ru/files/68/6169da0fc657eac414df4d578949abd8.html_files/rId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643182"/>
            <a:ext cx="534119" cy="6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146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4</cp:revision>
  <dcterms:created xsi:type="dcterms:W3CDTF">2016-01-24T13:23:25Z</dcterms:created>
  <dcterms:modified xsi:type="dcterms:W3CDTF">2019-03-02T09:29:40Z</dcterms:modified>
</cp:coreProperties>
</file>